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92" r:id="rId7"/>
    <p:sldId id="276" r:id="rId8"/>
    <p:sldId id="293" r:id="rId9"/>
    <p:sldId id="294" r:id="rId10"/>
    <p:sldId id="29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G마켓 산스 TTF Bold" panose="02000000000000000000" pitchFamily="2" charset="-127"/>
      <p:bold r:id="rId19"/>
    </p:embeddedFont>
    <p:embeddedFont>
      <p:font typeface="G마켓 산스 TTF Medium" panose="02000000000000000000" pitchFamily="2" charset="-127"/>
      <p:regular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FD"/>
    <a:srgbClr val="5DBC88"/>
    <a:srgbClr val="98D4B3"/>
    <a:srgbClr val="9EBAAB"/>
    <a:srgbClr val="71A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6" y="120"/>
      </p:cViewPr>
      <p:guideLst>
        <p:guide orient="horz" pos="2183"/>
        <p:guide pos="3840"/>
        <p:guide pos="7310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1:05:08.306"/>
    </inkml:context>
    <inkml:brush xml:id="br0">
      <inkml:brushProperty name="width" value="0.2" units="cm"/>
      <inkml:brushProperty name="height" value="0.2" units="cm"/>
      <inkml:brushProperty name="color" value="#0B17FD"/>
      <inkml:brushProperty name="ignorePressure" value="1"/>
    </inkml:brush>
  </inkml:definitions>
  <inkml:trace contextRef="#ctx0" brushRef="#br0">1 1,'14402'0,"-14381"0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1:05:17.09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1,'14402'0,"-14381"0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9T11:05:23.74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1,'14402'0,"-14381"0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254F2-A268-410D-BB06-A211854B6318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18252-A958-415B-BB41-D3BA88A32C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1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0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18252-A958-415B-BB41-D3BA88A32C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62FD-F84F-4ECE-9AD4-AE088C86F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C6C5BE-AC2E-40C9-9669-A65F8F1C6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78A863-E518-481C-9848-DC37482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E4F35-1AD4-4BCF-8664-C74A410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C3A02-2956-4AF2-AD6A-2FC3013D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3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630BA-2353-4FD4-B7E4-A9F63D31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E4351-593C-44B3-B98C-0B4FEA21A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821F33-29B2-459A-86FB-30F4A1F2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2C99B-59EF-488C-B8A7-F08D32210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81A3C-E7A4-40DB-8AFD-E8340192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50F908-DC85-4F50-90B6-4AC17BD69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4F3DE-D10F-4A4E-96BE-1D339B225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9F471-5810-481C-8B4D-8D177ADE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EBD32-D097-4A15-8181-603E5407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4AE21C-6730-4A8D-85AC-3E1BBF05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81F05-E420-4530-8CF1-E5D9CAA6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FC209-D495-49C0-A7EB-F8B7840B9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5257A-BAF8-4675-A12E-E2E96DD2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4A500-8AE6-403F-B0B8-0E67B785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D27FA-78DA-4FE4-817E-26437667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DAD3B-67B4-4DE7-89A0-AD211CBC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421FFE-6067-4E11-B02E-5202053CA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1DE7A-069F-48CB-A793-474D13D8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111F2-5917-4B85-9136-FC223B52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5BC5D7-C89A-4B3E-9E03-3AB77F7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75C8-C2B4-46D9-A633-D8F25CDF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E7C69-F46F-4B4E-8EF7-919937565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7E1606-A950-408C-B011-DAB6884A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E0DEF-F1C4-41D8-A96C-1ADF5A1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96E0FF-DD98-481E-9A8E-7BCABD19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21B53-EADE-4609-A263-C571AF12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C213-D860-4D88-A88F-B2023CED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7CCBD-5F5C-478D-AEB0-909D375EC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8C76F0-400D-4E11-AA45-958F0E6C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F96789-ABD2-4C06-B086-2B22E373E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C4423-A2B5-45CA-9F7F-F57828F4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3C7C5-7D23-48B4-B457-602DA441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2A694-E6B4-45E0-8F12-50471647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91A8A7-D40E-4AF3-93DC-4BC5019D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6E74B-9CB5-4451-8E2D-365CC839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CCDE4E-485D-4FF4-83DD-AC4968E7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83C395-8E3C-4AA7-A441-543517EE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1FE1B-92A3-40ED-A44E-46CFE8C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37A326-95F3-40FE-8F50-3C2BE7D0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53160-0ECC-4C5B-93CB-10001061A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B2D0D-7F2C-4EB5-B0F0-72159FE9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E3686-046F-48FC-8098-69E64C8F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F9DF4-6E8C-447B-9884-6E4E1FABC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4A419-5FE8-40D0-884D-84E539BCB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717AA-EF31-4703-B799-7DB109EC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3506-1E0E-4E16-950E-E02C4E6A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2392FC-5B14-47D5-8845-08695A7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436E0-B424-404E-9585-29ABECBF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1C4BA8-B14B-4B24-A115-D7034F644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FEB31-AF22-4B7C-B6E5-7002C2E8D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EB52C-01D5-4E51-805D-1FEE11C2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290B96-77D0-4D78-846D-F34DD37B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AC09B2-DFF3-41EC-BDB0-629BAD6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E55775-7A1D-4B95-8D76-657ABD5E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ACB013-0D08-43CE-8625-1DBDDA819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4AC8F-4727-4ACF-B5C3-CFE6AD366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97ADC-4B6A-4ED8-AACE-02E6B9E8FDE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F071-9796-478C-BD8A-E64853A43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35C38-C88C-4B57-B75E-547A32B46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34AF-AF4F-4366-8634-564DBBEA7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58227" y="912426"/>
            <a:ext cx="4860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월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30</a:t>
            </a:r>
            <a:r>
              <a:rPr lang="ko-KR" alt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</a:t>
            </a:r>
            <a:r>
              <a:rPr lang="en-US" altLang="ko-KR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meeting</a:t>
            </a:r>
            <a:endParaRPr 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41FAF8-6E8A-4596-AE66-9F41C5062492}"/>
              </a:ext>
            </a:extLst>
          </p:cNvPr>
          <p:cNvSpPr txBox="1"/>
          <p:nvPr/>
        </p:nvSpPr>
        <p:spPr>
          <a:xfrm>
            <a:off x="496327" y="3319237"/>
            <a:ext cx="3674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조민준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01</a:t>
            </a:r>
          </a:p>
        </p:txBody>
      </p:sp>
      <p:pic>
        <p:nvPicPr>
          <p:cNvPr id="1028" name="Picture 4" descr="Brazo robótico">
            <a:extLst>
              <a:ext uri="{FF2B5EF4-FFF2-40B4-BE49-F238E27FC236}">
                <a16:creationId xmlns:a16="http://schemas.microsoft.com/office/drawing/2014/main" id="{0530C92F-EEE9-B325-4238-7C834565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8" y="4442304"/>
            <a:ext cx="1754908" cy="175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2705-FF3A-3C1B-DF37-646BF91847FF}"/>
              </a:ext>
            </a:extLst>
          </p:cNvPr>
          <p:cNvSpPr txBox="1"/>
          <p:nvPr/>
        </p:nvSpPr>
        <p:spPr>
          <a:xfrm>
            <a:off x="280674" y="1890117"/>
            <a:ext cx="8347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image  Segmentation</a:t>
            </a:r>
          </a:p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12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997092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4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8CDE31-5649-41B6-8BE8-47AA1B1E5717}"/>
              </a:ext>
            </a:extLst>
          </p:cNvPr>
          <p:cNvSpPr txBox="1"/>
          <p:nvPr/>
        </p:nvSpPr>
        <p:spPr>
          <a:xfrm>
            <a:off x="496327" y="6197212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10A290-6FAA-44DE-A4E8-543147A35DEE}"/>
              </a:ext>
            </a:extLst>
          </p:cNvPr>
          <p:cNvSpPr txBox="1"/>
          <p:nvPr/>
        </p:nvSpPr>
        <p:spPr>
          <a:xfrm>
            <a:off x="1938013" y="2782671"/>
            <a:ext cx="15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dirty="0">
                <a:solidFill>
                  <a:srgbClr val="5DBC8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76257-77DB-73E7-DB45-5C4E604A46F9}"/>
              </a:ext>
            </a:extLst>
          </p:cNvPr>
          <p:cNvSpPr txBox="1"/>
          <p:nvPr/>
        </p:nvSpPr>
        <p:spPr>
          <a:xfrm>
            <a:off x="2060315" y="3613437"/>
            <a:ext cx="233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  <a:endParaRPr 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57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09680" y="1334961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ㅣ아이디어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250581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이전 진행 상황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1CAA7-BCF5-02DE-94A6-E548D3EB6CC3}"/>
              </a:ext>
            </a:extLst>
          </p:cNvPr>
          <p:cNvSpPr txBox="1"/>
          <p:nvPr/>
        </p:nvSpPr>
        <p:spPr>
          <a:xfrm>
            <a:off x="800134" y="3502788"/>
            <a:ext cx="6346379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6254112-ADC5-23F3-8068-9FB96544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3" y="1596960"/>
            <a:ext cx="5024530" cy="37920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63891E-A622-3839-C785-62C612B1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61" y="1613917"/>
            <a:ext cx="5099161" cy="37920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C3B34-365C-5A07-BC31-9FAC11E5F568}"/>
              </a:ext>
            </a:extLst>
          </p:cNvPr>
          <p:cNvSpPr txBox="1"/>
          <p:nvPr/>
        </p:nvSpPr>
        <p:spPr>
          <a:xfrm>
            <a:off x="1765262" y="4821473"/>
            <a:ext cx="317029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정상이미지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F2EF2-5D77-BE42-2BC7-2C76350A1544}"/>
              </a:ext>
            </a:extLst>
          </p:cNvPr>
          <p:cNvSpPr txBox="1"/>
          <p:nvPr/>
        </p:nvSpPr>
        <p:spPr>
          <a:xfrm>
            <a:off x="6902573" y="4821474"/>
            <a:ext cx="484293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 이미지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52107-4BF1-F295-A433-8E27F33A45D4}"/>
              </a:ext>
            </a:extLst>
          </p:cNvPr>
          <p:cNvSpPr txBox="1"/>
          <p:nvPr/>
        </p:nvSpPr>
        <p:spPr>
          <a:xfrm>
            <a:off x="4026765" y="4907957"/>
            <a:ext cx="6459370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 학습된 모델의 예측 결과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85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89714" y="1365053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ㅣ아이디어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69629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1385357" y="4854310"/>
            <a:ext cx="9316510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Bounding Box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내에 탐지된 객체의 길이측정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-&gt;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통해 마모된 부분의 길이를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측정할수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있음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길이측정 보다는 마모부분의 비율을 구해 마모를 정량화 하고자 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EF1B3-3B83-1CCF-5FA4-4E8343E58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47"/>
          <a:stretch/>
        </p:blipFill>
        <p:spPr>
          <a:xfrm>
            <a:off x="623339" y="1854794"/>
            <a:ext cx="4958478" cy="3462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7C227C-5144-CFE0-2CB0-C2DF293F1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11"/>
          <a:stretch/>
        </p:blipFill>
        <p:spPr>
          <a:xfrm>
            <a:off x="6488456" y="1854794"/>
            <a:ext cx="4958478" cy="3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193924" y="1277747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ㅣ아이디어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69629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47599C-64A1-A33C-458F-E126203E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6" y="1676902"/>
            <a:ext cx="4753638" cy="3572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E2D560-E31E-EAC1-69C0-2D4F5C93A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14"/>
          <a:stretch/>
        </p:blipFill>
        <p:spPr>
          <a:xfrm>
            <a:off x="6002989" y="2677415"/>
            <a:ext cx="5594325" cy="1810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027AB-F081-0E3C-2815-2870E4ADF64B}"/>
              </a:ext>
            </a:extLst>
          </p:cNvPr>
          <p:cNvSpPr txBox="1"/>
          <p:nvPr/>
        </p:nvSpPr>
        <p:spPr>
          <a:xfrm>
            <a:off x="1765262" y="4821473"/>
            <a:ext cx="317029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마모이미지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C183E-AA3B-A09A-2972-B435CEFBCACA}"/>
              </a:ext>
            </a:extLst>
          </p:cNvPr>
          <p:cNvSpPr txBox="1"/>
          <p:nvPr/>
        </p:nvSpPr>
        <p:spPr>
          <a:xfrm>
            <a:off x="7215007" y="4848595"/>
            <a:ext cx="31702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이미지의 </a:t>
            </a: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라벨값</a:t>
            </a:r>
            <a:endParaRPr lang="en-US" altLang="ko-KR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 (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1 (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5F0129-7F34-0306-20D1-34D2FDF98606}"/>
              </a:ext>
            </a:extLst>
          </p:cNvPr>
          <p:cNvSpPr/>
          <p:nvPr/>
        </p:nvSpPr>
        <p:spPr>
          <a:xfrm>
            <a:off x="6002989" y="2677415"/>
            <a:ext cx="229135" cy="349870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5F7180C-BC96-6526-1D76-C8C0C83CEF58}"/>
                  </a:ext>
                </a:extLst>
              </p14:cNvPr>
              <p14:cNvContentPartPr/>
              <p14:nvPr/>
            </p14:nvContentPartPr>
            <p14:xfrm>
              <a:off x="6302639" y="2955887"/>
              <a:ext cx="51930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5F7180C-BC96-6526-1D76-C8C0C83CEF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6999" y="2920247"/>
                <a:ext cx="5264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B691E9D-301A-4E28-B28D-7688E74566D3}"/>
                  </a:ext>
                </a:extLst>
              </p14:cNvPr>
              <p14:cNvContentPartPr/>
              <p14:nvPr/>
            </p14:nvContentPartPr>
            <p14:xfrm>
              <a:off x="6302639" y="3605370"/>
              <a:ext cx="519300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B691E9D-301A-4E28-B28D-7688E74566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6999" y="3569730"/>
                <a:ext cx="5264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2FCD387-1045-45AF-6B8F-3429763597CC}"/>
                  </a:ext>
                </a:extLst>
              </p14:cNvPr>
              <p14:cNvContentPartPr/>
              <p14:nvPr/>
            </p14:nvContentPartPr>
            <p14:xfrm>
              <a:off x="6304661" y="4218309"/>
              <a:ext cx="519300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2FCD387-1045-45AF-6B8F-3429763597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9021" y="4182669"/>
                <a:ext cx="52646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7B5E52-4DAD-3E14-2277-95353240FD35}"/>
              </a:ext>
            </a:extLst>
          </p:cNvPr>
          <p:cNvSpPr/>
          <p:nvPr/>
        </p:nvSpPr>
        <p:spPr>
          <a:xfrm>
            <a:off x="6002988" y="3307554"/>
            <a:ext cx="229135" cy="34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825227-3E4C-949B-268D-D9B99DF7F698}"/>
              </a:ext>
            </a:extLst>
          </p:cNvPr>
          <p:cNvSpPr/>
          <p:nvPr/>
        </p:nvSpPr>
        <p:spPr>
          <a:xfrm>
            <a:off x="6002988" y="3897486"/>
            <a:ext cx="229135" cy="34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21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298591" y="1295540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ㅣ아이디어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69629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88CCF-2B8C-12F7-7CDF-65941D0F4130}"/>
              </a:ext>
            </a:extLst>
          </p:cNvPr>
          <p:cNvSpPr txBox="1"/>
          <p:nvPr/>
        </p:nvSpPr>
        <p:spPr>
          <a:xfrm>
            <a:off x="8239144" y="2613562"/>
            <a:ext cx="3370378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파일을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df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변환후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0(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예측한 라벨과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예측한 라벨을 구분하여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df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생성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5DBC8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8A64CE-D1AB-49FF-7FBD-60BE3A98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65" y="7329932"/>
            <a:ext cx="5953950" cy="54716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C648BB-8535-ECD3-56DD-7E663CFF2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" r="16366" b="-9163"/>
          <a:stretch/>
        </p:blipFill>
        <p:spPr>
          <a:xfrm>
            <a:off x="484403" y="1514476"/>
            <a:ext cx="7465300" cy="1622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121AD5-D166-DD10-E045-513DA5E4E2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681"/>
          <a:stretch/>
        </p:blipFill>
        <p:spPr>
          <a:xfrm>
            <a:off x="1073611" y="3297037"/>
            <a:ext cx="1905266" cy="31989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149E96-5A9C-63A4-FEFD-57BA22D07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805" y="3263639"/>
            <a:ext cx="1095528" cy="319898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6EA9D0-9973-55A2-EADD-7B8A63E88440}"/>
              </a:ext>
            </a:extLst>
          </p:cNvPr>
          <p:cNvCxnSpPr>
            <a:cxnSpLocks/>
          </p:cNvCxnSpPr>
          <p:nvPr/>
        </p:nvCxnSpPr>
        <p:spPr>
          <a:xfrm flipH="1">
            <a:off x="2334827" y="3018408"/>
            <a:ext cx="506027" cy="410592"/>
          </a:xfrm>
          <a:prstGeom prst="straightConnector1">
            <a:avLst/>
          </a:prstGeom>
          <a:ln w="76200">
            <a:solidFill>
              <a:srgbClr val="0B17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0B90A0-37B3-BE6F-7D7A-C37DE533DDC9}"/>
              </a:ext>
            </a:extLst>
          </p:cNvPr>
          <p:cNvCxnSpPr>
            <a:cxnSpLocks/>
          </p:cNvCxnSpPr>
          <p:nvPr/>
        </p:nvCxnSpPr>
        <p:spPr>
          <a:xfrm>
            <a:off x="5476396" y="3018408"/>
            <a:ext cx="435521" cy="383784"/>
          </a:xfrm>
          <a:prstGeom prst="straightConnector1">
            <a:avLst/>
          </a:prstGeom>
          <a:ln w="76200">
            <a:solidFill>
              <a:srgbClr val="0B17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0EC35-F7A9-40DB-FA31-826ECE963547}"/>
              </a:ext>
            </a:extLst>
          </p:cNvPr>
          <p:cNvSpPr/>
          <p:nvPr/>
        </p:nvSpPr>
        <p:spPr>
          <a:xfrm>
            <a:off x="714991" y="2001634"/>
            <a:ext cx="270564" cy="954629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0E3E25-5C0F-2178-7F65-AC477E358C1E}"/>
              </a:ext>
            </a:extLst>
          </p:cNvPr>
          <p:cNvSpPr/>
          <p:nvPr/>
        </p:nvSpPr>
        <p:spPr>
          <a:xfrm>
            <a:off x="6100198" y="3254065"/>
            <a:ext cx="229135" cy="349870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8CC668-113D-7F03-2329-9C08E589169E}"/>
              </a:ext>
            </a:extLst>
          </p:cNvPr>
          <p:cNvSpPr/>
          <p:nvPr/>
        </p:nvSpPr>
        <p:spPr>
          <a:xfrm>
            <a:off x="1984396" y="3450527"/>
            <a:ext cx="994481" cy="182013"/>
          </a:xfrm>
          <a:prstGeom prst="rect">
            <a:avLst/>
          </a:prstGeom>
          <a:noFill/>
          <a:ln w="38100">
            <a:solidFill>
              <a:srgbClr val="0B17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34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E08918A1-946D-40F0-9E35-D2A75BFCE6BE}"/>
              </a:ext>
            </a:extLst>
          </p:cNvPr>
          <p:cNvSpPr/>
          <p:nvPr/>
        </p:nvSpPr>
        <p:spPr>
          <a:xfrm>
            <a:off x="316347" y="1365053"/>
            <a:ext cx="11744076" cy="537594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8B416A-0197-4D92-AD03-F42DBD64F7CB}"/>
              </a:ext>
            </a:extLst>
          </p:cNvPr>
          <p:cNvSpPr/>
          <p:nvPr/>
        </p:nvSpPr>
        <p:spPr>
          <a:xfrm>
            <a:off x="9448800" y="-673100"/>
            <a:ext cx="508000" cy="50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90FCBE-91D8-4471-9B99-9A46FD44C59D}"/>
              </a:ext>
            </a:extLst>
          </p:cNvPr>
          <p:cNvSpPr/>
          <p:nvPr/>
        </p:nvSpPr>
        <p:spPr>
          <a:xfrm>
            <a:off x="10938934" y="-673100"/>
            <a:ext cx="508000" cy="508000"/>
          </a:xfrm>
          <a:prstGeom prst="rect">
            <a:avLst/>
          </a:prstGeom>
          <a:solidFill>
            <a:srgbClr val="71A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3F370-7AFC-43E0-9B67-22E9570E7F74}"/>
              </a:ext>
            </a:extLst>
          </p:cNvPr>
          <p:cNvSpPr/>
          <p:nvPr/>
        </p:nvSpPr>
        <p:spPr>
          <a:xfrm>
            <a:off x="11684000" y="-673100"/>
            <a:ext cx="508000" cy="508000"/>
          </a:xfrm>
          <a:prstGeom prst="rect">
            <a:avLst/>
          </a:prstGeom>
          <a:solidFill>
            <a:srgbClr val="9EB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EFE2F-71D7-4FA8-B39E-BC5C53FEB220}"/>
              </a:ext>
            </a:extLst>
          </p:cNvPr>
          <p:cNvSpPr/>
          <p:nvPr/>
        </p:nvSpPr>
        <p:spPr>
          <a:xfrm>
            <a:off x="10193867" y="-673100"/>
            <a:ext cx="508000" cy="508000"/>
          </a:xfrm>
          <a:prstGeom prst="rect">
            <a:avLst/>
          </a:prstGeom>
          <a:solidFill>
            <a:srgbClr val="5DBC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084C3-BF82-488B-9D90-F6B36427FF23}"/>
              </a:ext>
            </a:extLst>
          </p:cNvPr>
          <p:cNvSpPr txBox="1"/>
          <p:nvPr/>
        </p:nvSpPr>
        <p:spPr>
          <a:xfrm>
            <a:off x="12429066" y="-3006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A650E-E7BE-4C43-9E71-95ABD25E570A}"/>
              </a:ext>
            </a:extLst>
          </p:cNvPr>
          <p:cNvSpPr txBox="1"/>
          <p:nvPr/>
        </p:nvSpPr>
        <p:spPr>
          <a:xfrm>
            <a:off x="12429066" y="-71909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DF8E5-EA68-4E24-87CD-CC87421532AB}"/>
              </a:ext>
            </a:extLst>
          </p:cNvPr>
          <p:cNvSpPr txBox="1"/>
          <p:nvPr/>
        </p:nvSpPr>
        <p:spPr>
          <a:xfrm>
            <a:off x="12429066" y="11780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A9946-F3A5-43E0-9678-EE0BE6E5B7FF}"/>
              </a:ext>
            </a:extLst>
          </p:cNvPr>
          <p:cNvSpPr txBox="1"/>
          <p:nvPr/>
        </p:nvSpPr>
        <p:spPr>
          <a:xfrm>
            <a:off x="12429066" y="5362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글씨체</a:t>
            </a:r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55DB8-0A7C-4430-9662-A3D92A1CF6F7}"/>
              </a:ext>
            </a:extLst>
          </p:cNvPr>
          <p:cNvSpPr txBox="1"/>
          <p:nvPr/>
        </p:nvSpPr>
        <p:spPr>
          <a:xfrm>
            <a:off x="484403" y="438931"/>
            <a:ext cx="1441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sz="1200" dirty="0">
                <a:solidFill>
                  <a:srgbClr val="98D4B3"/>
                </a:solidFill>
              </a:rPr>
              <a:t>PART1</a:t>
            </a:r>
            <a:r>
              <a:rPr lang="ko-KR" altLang="en-US" sz="1200" dirty="0">
                <a:solidFill>
                  <a:srgbClr val="98D4B3"/>
                </a:solidFill>
              </a:rPr>
              <a:t> </a:t>
            </a:r>
            <a:r>
              <a:rPr lang="ko-KR" altLang="en-US" sz="1200" dirty="0" err="1">
                <a:solidFill>
                  <a:srgbClr val="98D4B3"/>
                </a:solidFill>
              </a:rPr>
              <a:t>ㅣ아이디어</a:t>
            </a:r>
            <a:endParaRPr lang="en-US" sz="1200" dirty="0">
              <a:solidFill>
                <a:srgbClr val="98D4B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E8DFEE-0192-4A29-8F5E-6EE520A77289}"/>
              </a:ext>
            </a:extLst>
          </p:cNvPr>
          <p:cNvSpPr txBox="1"/>
          <p:nvPr/>
        </p:nvSpPr>
        <p:spPr>
          <a:xfrm>
            <a:off x="12429066" y="99709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ExtraBold" panose="00000900000000000000" pitchFamily="2" charset="0"/>
              </a:rPr>
              <a:t>COMPANY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8BF07A-DFD8-47BB-A794-B890769A06D9}"/>
              </a:ext>
            </a:extLst>
          </p:cNvPr>
          <p:cNvSpPr txBox="1"/>
          <p:nvPr/>
        </p:nvSpPr>
        <p:spPr>
          <a:xfrm>
            <a:off x="714990" y="821270"/>
            <a:ext cx="1696298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 </a:t>
            </a:r>
            <a:endParaRPr lang="en-US" sz="2800" spc="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FC27A-A74A-508D-B31A-D03141A615EE}"/>
              </a:ext>
            </a:extLst>
          </p:cNvPr>
          <p:cNvSpPr txBox="1"/>
          <p:nvPr/>
        </p:nvSpPr>
        <p:spPr>
          <a:xfrm>
            <a:off x="2978877" y="966219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3BCCB7-B764-5042-3EC8-C6C09EF2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6" y="1676901"/>
            <a:ext cx="4771178" cy="3585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8AEC54-8D18-A0B6-6F0A-04262DCE79C0}"/>
              </a:ext>
            </a:extLst>
          </p:cNvPr>
          <p:cNvSpPr txBox="1"/>
          <p:nvPr/>
        </p:nvSpPr>
        <p:spPr>
          <a:xfrm>
            <a:off x="1765262" y="4821473"/>
            <a:ext cx="317029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마모이미지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FCC055-2F70-B65B-9AE2-3D37D04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48" y="1680526"/>
            <a:ext cx="3953427" cy="20100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B8BC53-F02A-2AD5-2F7E-8C7D8A0A5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729" y="3890618"/>
            <a:ext cx="2574485" cy="1183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989FE3-9009-13D3-3C29-993EA46B8DFF}"/>
              </a:ext>
            </a:extLst>
          </p:cNvPr>
          <p:cNvSpPr txBox="1"/>
          <p:nvPr/>
        </p:nvSpPr>
        <p:spPr>
          <a:xfrm>
            <a:off x="6981826" y="4796636"/>
            <a:ext cx="317029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dirty="0">
              <a:solidFill>
                <a:srgbClr val="98D4B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마모이미지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test_data</a:t>
            </a:r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z="1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4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802B9D3541924C9C75AB7F5A26876B" ma:contentTypeVersion="9" ma:contentTypeDescription="새 문서를 만듭니다." ma:contentTypeScope="" ma:versionID="95a4238a0d897169a7cc7fb22ddafc2d">
  <xsd:schema xmlns:xsd="http://www.w3.org/2001/XMLSchema" xmlns:xs="http://www.w3.org/2001/XMLSchema" xmlns:p="http://schemas.microsoft.com/office/2006/metadata/properties" xmlns:ns3="2ddb9657-9ce0-4058-b92d-fb87687b9277" xmlns:ns4="b67739b8-4ae3-4d81-a4cd-7f23a048e486" targetNamespace="http://schemas.microsoft.com/office/2006/metadata/properties" ma:root="true" ma:fieldsID="b9528f393401e9473ad0db620e1278d6" ns3:_="" ns4:_="">
    <xsd:import namespace="2ddb9657-9ce0-4058-b92d-fb87687b9277"/>
    <xsd:import namespace="b67739b8-4ae3-4d81-a4cd-7f23a048e4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db9657-9ce0-4058-b92d-fb87687b9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7739b8-4ae3-4d81-a4cd-7f23a048e4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92F1F-C4A0-415E-8FFF-2CDA794ADCF0}">
  <ds:schemaRefs>
    <ds:schemaRef ds:uri="2ddb9657-9ce0-4058-b92d-fb87687b9277"/>
    <ds:schemaRef ds:uri="b67739b8-4ae3-4d81-a4cd-7f23a048e4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B84007-57FB-42E2-A48E-43E7792F6A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D1C286-10B5-455A-BC2A-E00B5EBD94E1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2ddb9657-9ce0-4058-b92d-fb87687b9277"/>
    <ds:schemaRef ds:uri="http://purl.org/dc/dcmitype/"/>
    <ds:schemaRef ds:uri="http://purl.org/dc/elements/1.1/"/>
    <ds:schemaRef ds:uri="http://schemas.microsoft.com/office/infopath/2007/PartnerControls"/>
    <ds:schemaRef ds:uri="b67739b8-4ae3-4d81-a4cd-7f23a048e48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179</Words>
  <Application>Microsoft Office PowerPoint</Application>
  <PresentationFormat>와이드스크린</PresentationFormat>
  <Paragraphs>117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9" baseType="lpstr">
      <vt:lpstr>나눔스퀘어 Light</vt:lpstr>
      <vt:lpstr>Calibri Light</vt:lpstr>
      <vt:lpstr>Montserrat ExtraBold</vt:lpstr>
      <vt:lpstr>G마켓 산스 TTF Medium</vt:lpstr>
      <vt:lpstr>맑은 고딕</vt:lpstr>
      <vt:lpstr>Arial</vt:lpstr>
      <vt:lpstr>나눔스퀘어</vt:lpstr>
      <vt:lpstr>나눔스퀘어 ExtraBold</vt:lpstr>
      <vt:lpstr>Calibri</vt:lpstr>
      <vt:lpstr>G마켓 산스 TTF 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조민준</cp:lastModifiedBy>
  <cp:revision>232</cp:revision>
  <dcterms:created xsi:type="dcterms:W3CDTF">2021-07-13T13:21:52Z</dcterms:created>
  <dcterms:modified xsi:type="dcterms:W3CDTF">2023-05-30T01:33:55Z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0x010100E5802B9D3541924C9C75AB7F5A26876B</vt:lpwstr>
  </property>
</Properties>
</file>